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78745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23789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exclusive benefits for subscribers to increase recurring revenue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23789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4485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repeat buyers to move them into the "Loyal"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23789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958108"/>
            <a:ext cx="3254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4485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Balance sales boosts with margin control for profitability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Highlight top-rated and best-selling products in campaigns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efforts on high-revenue age groups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03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Transactions analyzed across various product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6603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Columns capturing demographics, purchases,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66034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 only in Review Rating column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641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include customer demographics (Age, Gender, Location, Subscription Status), purchase details (Item, Category, Amount, Season, Size, Color), and shopping behavior (Discounts, Previous Purchases, Frequency, Review Rating, Shipping Type).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91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Preparation in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03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Cleaning Steps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3848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Loaded dataset using pandas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2702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Explored structure with df.info() and .describe()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3212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Imputed missing Review Ratings using median by category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001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Standardized columns to snake_case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6052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Dropped redundant promo_code_used column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803684"/>
            <a:ext cx="2864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33848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age_group by binning customer ages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18992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Generated purchase_frequency_days from purchase data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3579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Integrated cleaned data into PostgreSQL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63935"/>
            <a:ext cx="7912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Analysis by Gender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128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Compared total revenue generated by male versus female customers to understand gender-based spending patterns and inform targeted marketing strategies.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93832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61106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contribution and average purchase behavior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58938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7655362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55362" y="66110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contribution and average purchase behavior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78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545" y="3401139"/>
            <a:ext cx="6761798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SQL Analysis Insights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8545" y="4376976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8545" y="4712732"/>
            <a:ext cx="6471166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6" name="Text 3"/>
          <p:cNvSpPr/>
          <p:nvPr/>
        </p:nvSpPr>
        <p:spPr>
          <a:xfrm>
            <a:off x="738545" y="4863941"/>
            <a:ext cx="4007882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High-Spending Discount Users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38545" y="5320308"/>
            <a:ext cx="647116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Identified customers using discounts but spending above average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20689" y="4376976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0689" y="4712732"/>
            <a:ext cx="6471166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0" name="Text 7"/>
          <p:cNvSpPr/>
          <p:nvPr/>
        </p:nvSpPr>
        <p:spPr>
          <a:xfrm>
            <a:off x="7420689" y="4863941"/>
            <a:ext cx="325266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5 Products by Rating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420689" y="5320308"/>
            <a:ext cx="647116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 products with highest average review ratings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8545" y="6027063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8545" y="6362819"/>
            <a:ext cx="6471166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738545" y="6514028"/>
            <a:ext cx="352079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Shipping Type Comparison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38545" y="6970395"/>
            <a:ext cx="647116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Compared average purchase amounts between Standard and Express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420689" y="6027063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20689" y="6362819"/>
            <a:ext cx="6471166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8" name="Text 15"/>
          <p:cNvSpPr/>
          <p:nvPr/>
        </p:nvSpPr>
        <p:spPr>
          <a:xfrm>
            <a:off x="7420689" y="6514028"/>
            <a:ext cx="4217789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Subscribers vs. Non-Subscribers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420689" y="6970395"/>
            <a:ext cx="647116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Analyzed average spend and total revenue by subscription status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954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&amp; Discount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4221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Identified 5 products with the highest percentage of discounted purchases, revealing which items rely most heavily on promotions to drive sales.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02129"/>
            <a:ext cx="3716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Products per Category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28327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Listed the most purchased products within each category to understand customer preferences and optimize inventory.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7014"/>
            <a:ext cx="67497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259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52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4318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First-time buyers entering the ecosystem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8683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13653"/>
            <a:ext cx="3002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00407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 purchasers showing engagement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477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74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6495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High-frequency buyers with strong brand affinity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26375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Classified customers based on purchase history to tailor retention strategies. Analysis showed customers with &gt;5 purchases are significantly more likely to subscribe.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194"/>
            <a:ext cx="6321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Age Group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5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Calculated total revenue contribution of each age group to identify high-value demographics and optimize marketing spend.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3655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9F6F0"/>
          </a:solidFill>
          <a:ln w="30480">
            <a:solidFill>
              <a:srgbClr val="D3C5B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52365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18-30 Years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271367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adults with emerging purchasing power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523655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9F6F0"/>
          </a:solidFill>
          <a:ln w="30480">
            <a:solidFill>
              <a:srgbClr val="D3C5B6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52365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31-45 Years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27136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Prime earning demographic with highest spend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9F6F0"/>
          </a:solidFill>
          <a:ln w="30480">
            <a:solidFill>
              <a:srgbClr val="D3C5B6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118378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46-60 Years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86609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Established customers with consistent behavior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9F6F0"/>
          </a:solidFill>
          <a:ln w="30480">
            <a:solidFill>
              <a:srgbClr val="D3C5B6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118378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60+ Years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866090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Senior segment with specific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2028"/>
            <a:ext cx="8988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Interactive 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909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an interactive dashboard in Power BI to present insights visually, enabling stakeholders to explore data dynamically and make informed decisions in real-time.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587192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4253" y="6006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44253" y="6497002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charts showing revenue trends and patterns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587192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86356" y="6006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Dynamic Filtering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6086356" y="6497002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Slice data by demographics, products, and time periods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995" y="587192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28459" y="6006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528459" y="6497002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Instant access to key metrics and performance indicators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2025-12-10T19:32:47Z</dcterms:created>
  <dcterms:modified xsi:type="dcterms:W3CDTF">2025-12-10T19:32:47Z</dcterms:modified>
</cp:coreProperties>
</file>